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7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9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81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23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97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26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02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6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7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95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57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41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7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A5C7-F3FC-4112-BA76-73FF7CDD8F86}" type="datetimeFigureOut">
              <a:rPr kumimoji="1" lang="ja-JP" altLang="en-US" smtClean="0"/>
              <a:t>2018/4/18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C997-0E38-4929-8400-39654646F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49181" y="2254828"/>
            <a:ext cx="12042819" cy="4603172"/>
            <a:chOff x="149181" y="2254828"/>
            <a:chExt cx="12042819" cy="46031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3381" y="2254828"/>
              <a:ext cx="6608619" cy="460317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181" y="2254828"/>
              <a:ext cx="6608619" cy="4603172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altLang="ja-JP" b="1" cap="all" dirty="0">
                <a:solidFill>
                  <a:srgbClr val="009999"/>
                </a:solidFill>
                <a:latin typeface="03スマートフォントUI" panose="02000600000000000000" pitchFamily="50" charset="-128"/>
                <a:ea typeface="03スマートフォントUI" panose="02000600000000000000" pitchFamily="50" charset="-128"/>
              </a:rPr>
              <a:t>Tuberculosis in Japan</a:t>
            </a:r>
            <a:endParaRPr kumimoji="1" lang="ja-JP" altLang="en-US" dirty="0">
              <a:solidFill>
                <a:srgbClr val="009999"/>
              </a:solidFill>
              <a:latin typeface="03スマートフォントUI" panose="02000600000000000000" pitchFamily="50" charset="-128"/>
              <a:ea typeface="03スマートフォントUI" panose="0200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en-US" altLang="ja-JP" sz="3600" dirty="0">
                <a:solidFill>
                  <a:srgbClr val="009999"/>
                </a:solidFill>
                <a:latin typeface="01フロップデザイン" panose="02000600000000000000" pitchFamily="50" charset="-128"/>
                <a:ea typeface="01フロップデザイン" panose="02000600000000000000" pitchFamily="50" charset="-128"/>
              </a:rPr>
              <a:t>Annual Report - 2017</a:t>
            </a:r>
            <a:endParaRPr kumimoji="1" lang="ja-JP" altLang="en-US" sz="3600" dirty="0">
              <a:solidFill>
                <a:srgbClr val="009999"/>
              </a:solidFill>
              <a:latin typeface="01フロップデザイン" panose="02000600000000000000" pitchFamily="50" charset="-128"/>
              <a:ea typeface="01フロップデザイン" panose="020006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66959" y="5349875"/>
            <a:ext cx="2985135" cy="959373"/>
            <a:chOff x="0" y="0"/>
            <a:chExt cx="2985135" cy="95973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0" y="0"/>
              <a:ext cx="2985135" cy="952389"/>
              <a:chOff x="0" y="0"/>
              <a:chExt cx="2985135" cy="952389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1076325" y="666861"/>
                <a:ext cx="1671379" cy="2855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>
                  <a:spcAft>
                    <a:spcPts val="0"/>
                  </a:spcAft>
                </a:pPr>
                <a:r>
                  <a:rPr lang="en-US" sz="1000" kern="0" dirty="0"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Japan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43" t="10508" r="20445" b="12212"/>
              <a:stretch/>
            </p:blipFill>
            <p:spPr bwMode="auto">
              <a:xfrm>
                <a:off x="0" y="0"/>
                <a:ext cx="1056640" cy="9404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76325" y="0"/>
                <a:ext cx="1908810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dist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417A84"/>
                    </a:solidFill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Arial" panose="020B0604020202020204" pitchFamily="34" charset="0"/>
                  </a:rPr>
                  <a:t>T</a:t>
                </a:r>
                <a:r>
                  <a:rPr lang="en-US" sz="1400" kern="100" dirty="0"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Arial" panose="020B0604020202020204" pitchFamily="34" charset="0"/>
                  </a:rPr>
                  <a:t>uberculosis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dist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417A84"/>
                    </a:solidFill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Arial" panose="020B0604020202020204" pitchFamily="34" charset="0"/>
                  </a:rPr>
                  <a:t>S</a:t>
                </a:r>
                <a:r>
                  <a:rPr lang="en-US" sz="1400" kern="100" dirty="0"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Arial" panose="020B0604020202020204" pitchFamily="34" charset="0"/>
                  </a:rPr>
                  <a:t>urveillance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dist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417A84"/>
                    </a:solidFill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Arial" panose="020B0604020202020204" pitchFamily="34" charset="0"/>
                  </a:rPr>
                  <a:t>C</a:t>
                </a:r>
                <a:r>
                  <a:rPr lang="en-US" sz="1400" kern="100" dirty="0">
                    <a:effectLst/>
                    <a:latin typeface="03スマートフォントUI" panose="02000600000000000000" pitchFamily="50" charset="-128"/>
                    <a:ea typeface="ＭＳ 明朝" panose="02020609040205080304" pitchFamily="17" charset="-128"/>
                    <a:cs typeface="Arial" panose="020B0604020202020204" pitchFamily="34" charset="0"/>
                  </a:rPr>
                  <a:t>enter-RIT/JATA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直線コネクタ 9"/>
            <p:cNvCxnSpPr/>
            <p:nvPr/>
          </p:nvCxnSpPr>
          <p:spPr>
            <a:xfrm>
              <a:off x="1009935" y="68238"/>
              <a:ext cx="10573" cy="8914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90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0" y="245956"/>
            <a:ext cx="6742091" cy="5028571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6523460" y="4360127"/>
          <a:ext cx="508495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/>
                        <a:t>&gt; 2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years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37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48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47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3-5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6-10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 + years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55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43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69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75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11ABCEE9-6D7D-465E-986F-CA30BA9AF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5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8" y="357153"/>
            <a:ext cx="6875907" cy="5028571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6523460" y="4360127"/>
          <a:ext cx="508495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/>
                        <a:t>&gt; 2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years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19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31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53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74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104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3-5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13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8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11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21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34</a:t>
                      </a:r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6-10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6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</a:t>
                      </a:r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 + years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4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4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A5BB7335-3C97-41E6-84E0-BF0A1934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7" y="357153"/>
            <a:ext cx="6714286" cy="5028571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6523460" y="4360127"/>
          <a:ext cx="508495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/>
                        <a:t>&gt; 2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years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13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24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38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43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59</a:t>
                      </a:r>
                      <a:endParaRPr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3-5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8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19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14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26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28</a:t>
                      </a:r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6-10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2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4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8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4</a:t>
                      </a:r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 + years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4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3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1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5</a:t>
                      </a:r>
                      <a:endParaRPr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3F9CE26-8881-46AA-8A76-950721B7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70" y="897571"/>
            <a:ext cx="7236459" cy="5546091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3281680" y="1366838"/>
            <a:ext cx="1170939" cy="466725"/>
            <a:chOff x="0" y="0"/>
            <a:chExt cx="1171574" cy="466725"/>
          </a:xfrm>
        </p:grpSpPr>
        <p:sp>
          <p:nvSpPr>
            <p:cNvPr id="5" name="正方形/長方形 4"/>
            <p:cNvSpPr/>
            <p:nvPr/>
          </p:nvSpPr>
          <p:spPr>
            <a:xfrm>
              <a:off x="0" y="114300"/>
              <a:ext cx="476250" cy="10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9525" y="285750"/>
              <a:ext cx="46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409575" y="0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Number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19099" y="123825"/>
              <a:ext cx="75247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Proportion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/>
          <a:stretch/>
        </p:blipFill>
        <p:spPr bwMode="auto">
          <a:xfrm>
            <a:off x="2953067" y="977583"/>
            <a:ext cx="6285865" cy="5408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23" y="834707"/>
            <a:ext cx="6980554" cy="54089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46" y="885191"/>
            <a:ext cx="7438707" cy="530129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095942" y="1095375"/>
            <a:ext cx="1170939" cy="466725"/>
            <a:chOff x="0" y="0"/>
            <a:chExt cx="1171574" cy="466725"/>
          </a:xfrm>
        </p:grpSpPr>
        <p:sp>
          <p:nvSpPr>
            <p:cNvPr id="4" name="正方形/長方形 3"/>
            <p:cNvSpPr/>
            <p:nvPr/>
          </p:nvSpPr>
          <p:spPr>
            <a:xfrm>
              <a:off x="0" y="114300"/>
              <a:ext cx="476250" cy="10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9525" y="285750"/>
              <a:ext cx="46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/>
            <p:cNvSpPr/>
            <p:nvPr/>
          </p:nvSpPr>
          <p:spPr>
            <a:xfrm>
              <a:off x="409575" y="0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Number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19099" y="123825"/>
              <a:ext cx="75247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Proportion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400300" y="439737"/>
            <a:ext cx="8037829" cy="5978525"/>
            <a:chOff x="0" y="0"/>
            <a:chExt cx="6941185" cy="509905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44875" cy="255587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3175"/>
              <a:ext cx="3446145" cy="255587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675" y="2533650"/>
              <a:ext cx="3445510" cy="2555875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400300" y="669926"/>
            <a:ext cx="8023224" cy="5788025"/>
            <a:chOff x="0" y="0"/>
            <a:chExt cx="6911975" cy="514667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44875" cy="255587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2590800"/>
              <a:ext cx="3446145" cy="255587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00" y="2590800"/>
              <a:ext cx="3444875" cy="2555875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5" y="628650"/>
            <a:ext cx="7085170" cy="56006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9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X:\TB in Japan 2017\TB in Japan 2017\tab_fig\Figure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67" y="526473"/>
            <a:ext cx="7612265" cy="61723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グループ化 4"/>
          <p:cNvGrpSpPr/>
          <p:nvPr/>
        </p:nvGrpSpPr>
        <p:grpSpPr>
          <a:xfrm>
            <a:off x="7797944" y="937347"/>
            <a:ext cx="1057275" cy="466725"/>
            <a:chOff x="0" y="0"/>
            <a:chExt cx="1057275" cy="466725"/>
          </a:xfrm>
        </p:grpSpPr>
        <p:sp>
          <p:nvSpPr>
            <p:cNvPr id="6" name="正方形/長方形 5"/>
            <p:cNvSpPr/>
            <p:nvPr/>
          </p:nvSpPr>
          <p:spPr>
            <a:xfrm>
              <a:off x="0" y="114300"/>
              <a:ext cx="476250" cy="10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9525" y="285750"/>
              <a:ext cx="46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409575" y="0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Number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33375" y="123825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Rate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6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18" y="724535"/>
            <a:ext cx="7949564" cy="54089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43" y="743703"/>
            <a:ext cx="7605713" cy="53705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56" y="685799"/>
            <a:ext cx="7786687" cy="5843589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995930" y="1152525"/>
            <a:ext cx="1170939" cy="466725"/>
            <a:chOff x="0" y="0"/>
            <a:chExt cx="1171574" cy="466725"/>
          </a:xfrm>
        </p:grpSpPr>
        <p:sp>
          <p:nvSpPr>
            <p:cNvPr id="4" name="正方形/長方形 3"/>
            <p:cNvSpPr/>
            <p:nvPr/>
          </p:nvSpPr>
          <p:spPr>
            <a:xfrm>
              <a:off x="0" y="114300"/>
              <a:ext cx="476250" cy="10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9525" y="285750"/>
              <a:ext cx="46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/>
            <p:cNvSpPr/>
            <p:nvPr/>
          </p:nvSpPr>
          <p:spPr>
            <a:xfrm>
              <a:off x="409575" y="0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Number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19099" y="123825"/>
              <a:ext cx="75247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Proportion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b="18127"/>
          <a:stretch/>
        </p:blipFill>
        <p:spPr bwMode="auto">
          <a:xfrm>
            <a:off x="2864802" y="1409699"/>
            <a:ext cx="6462395" cy="4748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764" y="1114425"/>
            <a:ext cx="11400472" cy="4629150"/>
            <a:chOff x="0" y="0"/>
            <a:chExt cx="7379970" cy="280797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650" y="0"/>
              <a:ext cx="3703320" cy="280797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02050" cy="2807970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6" y="794630"/>
            <a:ext cx="6288347" cy="52687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60" y="798772"/>
            <a:ext cx="6738879" cy="526045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0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20" y="591706"/>
            <a:ext cx="6633960" cy="5966257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515957" y="1018107"/>
            <a:ext cx="1379894" cy="624412"/>
            <a:chOff x="0" y="0"/>
            <a:chExt cx="1057275" cy="466725"/>
          </a:xfrm>
        </p:grpSpPr>
        <p:sp>
          <p:nvSpPr>
            <p:cNvPr id="4" name="正方形/長方形 3"/>
            <p:cNvSpPr/>
            <p:nvPr/>
          </p:nvSpPr>
          <p:spPr>
            <a:xfrm>
              <a:off x="0" y="114300"/>
              <a:ext cx="476250" cy="10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9525" y="285750"/>
              <a:ext cx="46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/>
            <p:cNvSpPr/>
            <p:nvPr/>
          </p:nvSpPr>
          <p:spPr>
            <a:xfrm>
              <a:off x="409575" y="0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 dirty="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Number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33375" y="123825"/>
              <a:ext cx="64770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kern="100">
                  <a:effectLst/>
                  <a:latin typeface="Trebuchet MS" panose="020B0603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Rate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4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94" y="891858"/>
            <a:ext cx="6272212" cy="54089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66" y="977582"/>
            <a:ext cx="6636067" cy="52517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01" y="877570"/>
            <a:ext cx="6507797" cy="54089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8" y="346002"/>
            <a:ext cx="6714286" cy="5028571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6523460" y="4360127"/>
          <a:ext cx="508495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2013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/>
                        <a:t>&gt; 2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years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100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101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97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90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3-5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6-10 years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 + years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CF2E17B4-F9CE-432C-A6B2-10E6EBA2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" y="5973356"/>
            <a:ext cx="2207644" cy="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4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163</Words>
  <Application>Microsoft Office PowerPoint</Application>
  <PresentationFormat>ワイド画面</PresentationFormat>
  <Paragraphs>132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01フロップデザイン</vt:lpstr>
      <vt:lpstr>03スマートフォントUI</vt:lpstr>
      <vt:lpstr>ＭＳ Ｐゴシック</vt:lpstr>
      <vt:lpstr>ＭＳ 明朝</vt:lpstr>
      <vt:lpstr>Arial</vt:lpstr>
      <vt:lpstr>Calibri</vt:lpstr>
      <vt:lpstr>Calibri Light</vt:lpstr>
      <vt:lpstr>Century</vt:lpstr>
      <vt:lpstr>Times New Roman</vt:lpstr>
      <vt:lpstr>Trebuchet MS</vt:lpstr>
      <vt:lpstr>Office テーマ</vt:lpstr>
      <vt:lpstr>Tuberculosis in Japan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in Japan</dc:title>
  <dc:creator>Lisa Kawatsu</dc:creator>
  <cp:lastModifiedBy>C E</cp:lastModifiedBy>
  <cp:revision>5</cp:revision>
  <dcterms:created xsi:type="dcterms:W3CDTF">2017-11-15T05:23:25Z</dcterms:created>
  <dcterms:modified xsi:type="dcterms:W3CDTF">2018-04-18T06:13:25Z</dcterms:modified>
</cp:coreProperties>
</file>